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Square Bold" panose="020B0600000101010101" charset="-127"/>
      <p:regular r:id="rId15"/>
    </p:embeddedFont>
    <p:embeddedFont>
      <p:font typeface="Nanum Square Ultra-Bold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50457" y="4105471"/>
            <a:ext cx="13095120" cy="183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스마트 우천 코디 알리미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834151" y="962379"/>
            <a:ext cx="409812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[INTEL] 엣지 AI SW 아카데미 4기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28457" y="8621760"/>
            <a:ext cx="193992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김기범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98017" y="8621760"/>
            <a:ext cx="2026166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신나라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79796" y="2510716"/>
            <a:ext cx="9128408" cy="6902838"/>
          </a:xfrm>
          <a:custGeom>
            <a:avLst/>
            <a:gdLst/>
            <a:ahLst/>
            <a:cxnLst/>
            <a:rect l="l" t="t" r="r" b="b"/>
            <a:pathLst>
              <a:path w="9128408" h="6902838">
                <a:moveTo>
                  <a:pt x="0" y="0"/>
                </a:moveTo>
                <a:lnTo>
                  <a:pt x="9128408" y="0"/>
                </a:lnTo>
                <a:lnTo>
                  <a:pt x="9128408" y="6902838"/>
                </a:lnTo>
                <a:lnTo>
                  <a:pt x="0" y="690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74337" y="1890549"/>
            <a:ext cx="5339326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STM32 + 모션감지센서 + LCD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8 /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475611" y="2758882"/>
            <a:ext cx="11336778" cy="63769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1948" y="1952053"/>
            <a:ext cx="1724104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시연 영상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9 /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457134" y="1749390"/>
            <a:ext cx="2299933" cy="2299933"/>
          </a:xfrm>
          <a:custGeom>
            <a:avLst/>
            <a:gdLst/>
            <a:ahLst/>
            <a:cxnLst/>
            <a:rect l="l" t="t" r="r" b="b"/>
            <a:pathLst>
              <a:path w="2299933" h="2299933">
                <a:moveTo>
                  <a:pt x="0" y="0"/>
                </a:moveTo>
                <a:lnTo>
                  <a:pt x="2299932" y="0"/>
                </a:lnTo>
                <a:lnTo>
                  <a:pt x="2299932" y="2299933"/>
                </a:lnTo>
                <a:lnTo>
                  <a:pt x="0" y="2299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91276" y="2045903"/>
            <a:ext cx="2278742" cy="1706906"/>
          </a:xfrm>
          <a:custGeom>
            <a:avLst/>
            <a:gdLst/>
            <a:ahLst/>
            <a:cxnLst/>
            <a:rect l="l" t="t" r="r" b="b"/>
            <a:pathLst>
              <a:path w="2278742" h="1706906">
                <a:moveTo>
                  <a:pt x="0" y="0"/>
                </a:moveTo>
                <a:lnTo>
                  <a:pt x="2278742" y="0"/>
                </a:lnTo>
                <a:lnTo>
                  <a:pt x="2278742" y="1706907"/>
                </a:lnTo>
                <a:lnTo>
                  <a:pt x="0" y="1706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3926867" y="4326786"/>
            <a:ext cx="2128817" cy="2128817"/>
          </a:xfrm>
          <a:custGeom>
            <a:avLst/>
            <a:gdLst/>
            <a:ahLst/>
            <a:cxnLst/>
            <a:rect l="l" t="t" r="r" b="b"/>
            <a:pathLst>
              <a:path w="2128817" h="2128817">
                <a:moveTo>
                  <a:pt x="2128818" y="0"/>
                </a:moveTo>
                <a:lnTo>
                  <a:pt x="0" y="0"/>
                </a:lnTo>
                <a:lnTo>
                  <a:pt x="0" y="2128817"/>
                </a:lnTo>
                <a:lnTo>
                  <a:pt x="2128818" y="2128817"/>
                </a:lnTo>
                <a:lnTo>
                  <a:pt x="212881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07100" y="6809715"/>
            <a:ext cx="2448585" cy="2448585"/>
          </a:xfrm>
          <a:custGeom>
            <a:avLst/>
            <a:gdLst/>
            <a:ahLst/>
            <a:cxnLst/>
            <a:rect l="l" t="t" r="r" b="b"/>
            <a:pathLst>
              <a:path w="2448585" h="2448585">
                <a:moveTo>
                  <a:pt x="0" y="0"/>
                </a:moveTo>
                <a:lnTo>
                  <a:pt x="2448585" y="0"/>
                </a:lnTo>
                <a:lnTo>
                  <a:pt x="2448585" y="2448585"/>
                </a:lnTo>
                <a:lnTo>
                  <a:pt x="0" y="2448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개선 사항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17601" y="2556457"/>
            <a:ext cx="280142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센서의 정확성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17601" y="5029200"/>
            <a:ext cx="280142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음성 출력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10 /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7601" y="7919708"/>
            <a:ext cx="280142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코디 알리미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3977624"/>
            <a:ext cx="11226161" cy="183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8045" y="3615813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4041" y="3612528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48045" y="5970196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59538" y="5970196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42578" y="531959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목 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47302" y="3739351"/>
            <a:ext cx="388633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기획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82695" y="3739351"/>
            <a:ext cx="11798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78696" y="3714054"/>
            <a:ext cx="11798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43303" y="3714054"/>
            <a:ext cx="388633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개요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82699" y="6093734"/>
            <a:ext cx="12108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91021" y="6093734"/>
            <a:ext cx="384262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78696" y="6093734"/>
            <a:ext cx="117984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43303" y="6093734"/>
            <a:ext cx="388633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개선 사항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950885" y="2341355"/>
            <a:ext cx="8386231" cy="4703278"/>
          </a:xfrm>
          <a:custGeom>
            <a:avLst/>
            <a:gdLst/>
            <a:ahLst/>
            <a:cxnLst/>
            <a:rect l="l" t="t" r="r" b="b"/>
            <a:pathLst>
              <a:path w="8386231" h="4703278">
                <a:moveTo>
                  <a:pt x="0" y="0"/>
                </a:moveTo>
                <a:lnTo>
                  <a:pt x="8386230" y="0"/>
                </a:lnTo>
                <a:lnTo>
                  <a:pt x="8386230" y="4703278"/>
                </a:lnTo>
                <a:lnTo>
                  <a:pt x="0" y="4703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20063" y="531959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496" y="7759008"/>
            <a:ext cx="1310797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비 오는 날, 신발장 앞에서 고민했던 경험 있으신가요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1 / 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46831" y="3491353"/>
            <a:ext cx="2757372" cy="2757372"/>
          </a:xfrm>
          <a:custGeom>
            <a:avLst/>
            <a:gdLst/>
            <a:ahLst/>
            <a:cxnLst/>
            <a:rect l="l" t="t" r="r" b="b"/>
            <a:pathLst>
              <a:path w="2757372" h="2757372">
                <a:moveTo>
                  <a:pt x="0" y="0"/>
                </a:moveTo>
                <a:lnTo>
                  <a:pt x="2757372" y="0"/>
                </a:lnTo>
                <a:lnTo>
                  <a:pt x="2757372" y="2757372"/>
                </a:lnTo>
                <a:lnTo>
                  <a:pt x="0" y="275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79723" y="3566880"/>
            <a:ext cx="2123127" cy="2681844"/>
          </a:xfrm>
          <a:custGeom>
            <a:avLst/>
            <a:gdLst/>
            <a:ahLst/>
            <a:cxnLst/>
            <a:rect l="l" t="t" r="r" b="b"/>
            <a:pathLst>
              <a:path w="2123127" h="2681844">
                <a:moveTo>
                  <a:pt x="0" y="0"/>
                </a:moveTo>
                <a:lnTo>
                  <a:pt x="2123127" y="0"/>
                </a:lnTo>
                <a:lnTo>
                  <a:pt x="2123127" y="2681845"/>
                </a:lnTo>
                <a:lnTo>
                  <a:pt x="0" y="2681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98398" y="6773600"/>
            <a:ext cx="4411611" cy="2484700"/>
          </a:xfrm>
          <a:custGeom>
            <a:avLst/>
            <a:gdLst/>
            <a:ahLst/>
            <a:cxnLst/>
            <a:rect l="l" t="t" r="r" b="b"/>
            <a:pathLst>
              <a:path w="4411611" h="2484700">
                <a:moveTo>
                  <a:pt x="0" y="0"/>
                </a:moveTo>
                <a:lnTo>
                  <a:pt x="4411611" y="0"/>
                </a:lnTo>
                <a:lnTo>
                  <a:pt x="4411611" y="2484700"/>
                </a:lnTo>
                <a:lnTo>
                  <a:pt x="0" y="2484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84034" y="4572180"/>
            <a:ext cx="3033747" cy="3353089"/>
          </a:xfrm>
          <a:custGeom>
            <a:avLst/>
            <a:gdLst/>
            <a:ahLst/>
            <a:cxnLst/>
            <a:rect l="l" t="t" r="r" b="b"/>
            <a:pathLst>
              <a:path w="3033747" h="3353089">
                <a:moveTo>
                  <a:pt x="0" y="0"/>
                </a:moveTo>
                <a:lnTo>
                  <a:pt x="3033747" y="0"/>
                </a:lnTo>
                <a:lnTo>
                  <a:pt x="3033747" y="3353089"/>
                </a:lnTo>
                <a:lnTo>
                  <a:pt x="0" y="3353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08031" y="3670135"/>
            <a:ext cx="3121427" cy="2211824"/>
          </a:xfrm>
          <a:custGeom>
            <a:avLst/>
            <a:gdLst/>
            <a:ahLst/>
            <a:cxnLst/>
            <a:rect l="l" t="t" r="r" b="b"/>
            <a:pathLst>
              <a:path w="3121427" h="2211824">
                <a:moveTo>
                  <a:pt x="0" y="0"/>
                </a:moveTo>
                <a:lnTo>
                  <a:pt x="3121427" y="0"/>
                </a:lnTo>
                <a:lnTo>
                  <a:pt x="3121427" y="2211823"/>
                </a:lnTo>
                <a:lnTo>
                  <a:pt x="0" y="221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92772" y="6177233"/>
            <a:ext cx="4309458" cy="3131539"/>
          </a:xfrm>
          <a:custGeom>
            <a:avLst/>
            <a:gdLst/>
            <a:ahLst/>
            <a:cxnLst/>
            <a:rect l="l" t="t" r="r" b="b"/>
            <a:pathLst>
              <a:path w="4309458" h="3131539">
                <a:moveTo>
                  <a:pt x="0" y="0"/>
                </a:moveTo>
                <a:lnTo>
                  <a:pt x="4309458" y="0"/>
                </a:lnTo>
                <a:lnTo>
                  <a:pt x="4309458" y="3131540"/>
                </a:lnTo>
                <a:lnTo>
                  <a:pt x="0" y="3131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42578" y="531959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09199" y="1875636"/>
            <a:ext cx="208429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개발 환경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58762" y="1875636"/>
            <a:ext cx="208429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개발 언어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05354" y="1875636"/>
            <a:ext cx="2084293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사용 보드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2 / 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80350" y="2560136"/>
            <a:ext cx="14127299" cy="6068769"/>
          </a:xfrm>
          <a:custGeom>
            <a:avLst/>
            <a:gdLst/>
            <a:ahLst/>
            <a:cxnLst/>
            <a:rect l="l" t="t" r="r" b="b"/>
            <a:pathLst>
              <a:path w="14127299" h="6068769">
                <a:moveTo>
                  <a:pt x="0" y="0"/>
                </a:moveTo>
                <a:lnTo>
                  <a:pt x="14127300" y="0"/>
                </a:lnTo>
                <a:lnTo>
                  <a:pt x="14127300" y="6068769"/>
                </a:lnTo>
                <a:lnTo>
                  <a:pt x="0" y="6068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980" t="-143953" r="-54614" b="-2263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531959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5327" y="1921961"/>
            <a:ext cx="149734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구성도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3 / 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60189" y="1860537"/>
            <a:ext cx="5413198" cy="7217597"/>
          </a:xfrm>
          <a:custGeom>
            <a:avLst/>
            <a:gdLst/>
            <a:ahLst/>
            <a:cxnLst/>
            <a:rect l="l" t="t" r="r" b="b"/>
            <a:pathLst>
              <a:path w="5413198" h="7217597">
                <a:moveTo>
                  <a:pt x="0" y="0"/>
                </a:moveTo>
                <a:lnTo>
                  <a:pt x="5413197" y="0"/>
                </a:lnTo>
                <a:lnTo>
                  <a:pt x="5413197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75493" y="4609217"/>
            <a:ext cx="1294314" cy="1720238"/>
            <a:chOff x="0" y="0"/>
            <a:chExt cx="812800" cy="1080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080270"/>
            </a:xfrm>
            <a:custGeom>
              <a:avLst/>
              <a:gdLst/>
              <a:ahLst/>
              <a:cxnLst/>
              <a:rect l="l" t="t" r="r" b="b"/>
              <a:pathLst>
                <a:path w="812800" h="1080270">
                  <a:moveTo>
                    <a:pt x="406400" y="1080270"/>
                  </a:moveTo>
                  <a:lnTo>
                    <a:pt x="0" y="673870"/>
                  </a:lnTo>
                  <a:lnTo>
                    <a:pt x="203200" y="67387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3870"/>
                  </a:lnTo>
                  <a:lnTo>
                    <a:pt x="812800" y="673870"/>
                  </a:lnTo>
                  <a:lnTo>
                    <a:pt x="406400" y="108027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03200" y="-47625"/>
              <a:ext cx="406400" cy="1026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916051" y="6862854"/>
            <a:ext cx="5413198" cy="2048109"/>
          </a:xfrm>
          <a:custGeom>
            <a:avLst/>
            <a:gdLst/>
            <a:ahLst/>
            <a:cxnLst/>
            <a:rect l="l" t="t" r="r" b="b"/>
            <a:pathLst>
              <a:path w="5413198" h="2048109">
                <a:moveTo>
                  <a:pt x="0" y="0"/>
                </a:moveTo>
                <a:lnTo>
                  <a:pt x="5413198" y="0"/>
                </a:lnTo>
                <a:lnTo>
                  <a:pt x="5413198" y="2048109"/>
                </a:lnTo>
                <a:lnTo>
                  <a:pt x="0" y="204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039" b="-113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3472" y="3148857"/>
            <a:ext cx="6358356" cy="92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48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아두이노 + 온습도센서 : 온습도 측정</a:t>
            </a:r>
          </a:p>
          <a:p>
            <a:pPr algn="ctr">
              <a:lnSpc>
                <a:spcPts val="3727"/>
              </a:lnSpc>
            </a:pPr>
            <a:r>
              <a:rPr lang="en-US" sz="248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아두이노 + 물수위센서 : 얼만큼 물이 찼는지 측정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03024" y="2017116"/>
            <a:ext cx="6239252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아두이노 + 온습도센서 + 물수위센서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4 / 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789242" y="2644164"/>
            <a:ext cx="12709515" cy="6614136"/>
          </a:xfrm>
          <a:custGeom>
            <a:avLst/>
            <a:gdLst/>
            <a:ahLst/>
            <a:cxnLst/>
            <a:rect l="l" t="t" r="r" b="b"/>
            <a:pathLst>
              <a:path w="12709515" h="6614136">
                <a:moveTo>
                  <a:pt x="0" y="0"/>
                </a:moveTo>
                <a:lnTo>
                  <a:pt x="12709516" y="0"/>
                </a:lnTo>
                <a:lnTo>
                  <a:pt x="12709516" y="6614136"/>
                </a:lnTo>
                <a:lnTo>
                  <a:pt x="0" y="661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24374" y="1955332"/>
            <a:ext cx="6239252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아두이노 + 온습도센서 + 물수위센서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5 / 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975493" y="4609217"/>
            <a:ext cx="1294314" cy="1720238"/>
            <a:chOff x="0" y="0"/>
            <a:chExt cx="812800" cy="1080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080270"/>
            </a:xfrm>
            <a:custGeom>
              <a:avLst/>
              <a:gdLst/>
              <a:ahLst/>
              <a:cxnLst/>
              <a:rect l="l" t="t" r="r" b="b"/>
              <a:pathLst>
                <a:path w="812800" h="1080270">
                  <a:moveTo>
                    <a:pt x="406400" y="1080270"/>
                  </a:moveTo>
                  <a:lnTo>
                    <a:pt x="0" y="673870"/>
                  </a:lnTo>
                  <a:lnTo>
                    <a:pt x="203200" y="67387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3870"/>
                  </a:lnTo>
                  <a:lnTo>
                    <a:pt x="812800" y="673870"/>
                  </a:lnTo>
                  <a:lnTo>
                    <a:pt x="406400" y="108027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406400" cy="1026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84317" y="2026641"/>
            <a:ext cx="5413198" cy="7217597"/>
          </a:xfrm>
          <a:custGeom>
            <a:avLst/>
            <a:gdLst/>
            <a:ahLst/>
            <a:cxnLst/>
            <a:rect l="l" t="t" r="r" b="b"/>
            <a:pathLst>
              <a:path w="5413198" h="7217597">
                <a:moveTo>
                  <a:pt x="0" y="0"/>
                </a:moveTo>
                <a:lnTo>
                  <a:pt x="5413197" y="0"/>
                </a:lnTo>
                <a:lnTo>
                  <a:pt x="5413197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16051" y="6748554"/>
            <a:ext cx="5413198" cy="2544620"/>
          </a:xfrm>
          <a:custGeom>
            <a:avLst/>
            <a:gdLst/>
            <a:ahLst/>
            <a:cxnLst/>
            <a:rect l="l" t="t" r="r" b="b"/>
            <a:pathLst>
              <a:path w="5413198" h="2544620">
                <a:moveTo>
                  <a:pt x="0" y="0"/>
                </a:moveTo>
                <a:lnTo>
                  <a:pt x="5413198" y="0"/>
                </a:lnTo>
                <a:lnTo>
                  <a:pt x="5413198" y="2544620"/>
                </a:lnTo>
                <a:lnTo>
                  <a:pt x="0" y="2544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9215" b="-6442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292433"/>
            <a:ext cx="7537570" cy="45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48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라즈베리파이를 이용해 MariaDB에 자동으로 데이터 저장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26224" y="2017116"/>
            <a:ext cx="4392851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라즈베리파이 - MariaDB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6 / 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975493" y="4609217"/>
            <a:ext cx="1294314" cy="1720238"/>
            <a:chOff x="0" y="0"/>
            <a:chExt cx="812800" cy="1080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080270"/>
            </a:xfrm>
            <a:custGeom>
              <a:avLst/>
              <a:gdLst/>
              <a:ahLst/>
              <a:cxnLst/>
              <a:rect l="l" t="t" r="r" b="b"/>
              <a:pathLst>
                <a:path w="812800" h="1080270">
                  <a:moveTo>
                    <a:pt x="406400" y="1080270"/>
                  </a:moveTo>
                  <a:lnTo>
                    <a:pt x="0" y="673870"/>
                  </a:lnTo>
                  <a:lnTo>
                    <a:pt x="203200" y="67387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673870"/>
                  </a:lnTo>
                  <a:lnTo>
                    <a:pt x="812800" y="673870"/>
                  </a:lnTo>
                  <a:lnTo>
                    <a:pt x="406400" y="1080270"/>
                  </a:ln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-47625"/>
              <a:ext cx="406400" cy="1026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13641" y="1860537"/>
            <a:ext cx="5413198" cy="7217597"/>
          </a:xfrm>
          <a:custGeom>
            <a:avLst/>
            <a:gdLst/>
            <a:ahLst/>
            <a:cxnLst/>
            <a:rect l="l" t="t" r="r" b="b"/>
            <a:pathLst>
              <a:path w="5413198" h="7217597">
                <a:moveTo>
                  <a:pt x="0" y="0"/>
                </a:moveTo>
                <a:lnTo>
                  <a:pt x="5413198" y="0"/>
                </a:lnTo>
                <a:lnTo>
                  <a:pt x="5413198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321999">
            <a:off x="11373814" y="5634675"/>
            <a:ext cx="2497671" cy="4603755"/>
          </a:xfrm>
          <a:custGeom>
            <a:avLst/>
            <a:gdLst/>
            <a:ahLst/>
            <a:cxnLst/>
            <a:rect l="l" t="t" r="r" b="b"/>
            <a:pathLst>
              <a:path w="2497671" h="4603755">
                <a:moveTo>
                  <a:pt x="2394431" y="0"/>
                </a:moveTo>
                <a:lnTo>
                  <a:pt x="2497672" y="4549418"/>
                </a:lnTo>
                <a:lnTo>
                  <a:pt x="103241" y="4603756"/>
                </a:lnTo>
                <a:lnTo>
                  <a:pt x="0" y="54337"/>
                </a:lnTo>
                <a:lnTo>
                  <a:pt x="2394431" y="0"/>
                </a:lnTo>
                <a:close/>
              </a:path>
            </a:pathLst>
          </a:custGeom>
          <a:blipFill>
            <a:blip r:embed="rId3"/>
            <a:stretch>
              <a:fillRect l="-103011" t="-48273" r="-62495" b="-4378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42578" y="541850"/>
            <a:ext cx="5602845" cy="1113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프로젝트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057571"/>
            <a:ext cx="7102093" cy="92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48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STM32F411보드에 연결된 모션감지센서가 모션 감지</a:t>
            </a:r>
          </a:p>
          <a:p>
            <a:pPr algn="ctr">
              <a:lnSpc>
                <a:spcPts val="3727"/>
              </a:lnSpc>
            </a:pPr>
            <a:r>
              <a:rPr lang="en-US" sz="2485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MariaDB에 저장된 데이터를 LCD에 출력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52987" y="2014117"/>
            <a:ext cx="5339326" cy="50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6"/>
              </a:lnSpc>
            </a:pPr>
            <a:r>
              <a:rPr lang="en-US" sz="3246">
                <a:solidFill>
                  <a:srgbClr val="3087BB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STM32 + 모션감지센서 + LCD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55529" y="9723089"/>
            <a:ext cx="132264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1D2A3A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 7 / 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사용자 지정</PresentationFormat>
  <Paragraphs>53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Square Bold</vt:lpstr>
      <vt:lpstr>Nanum Square Ultra-Bold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심플한 비즈니스 마케팅 프로젝트 프레젠테이션</dc:title>
  <dc:creator>iot</dc:creator>
  <cp:lastModifiedBy>iot</cp:lastModifiedBy>
  <cp:revision>1</cp:revision>
  <dcterms:created xsi:type="dcterms:W3CDTF">2006-08-16T00:00:00Z</dcterms:created>
  <dcterms:modified xsi:type="dcterms:W3CDTF">2024-07-26T04:47:15Z</dcterms:modified>
  <dc:identifier>DAGMAJqiU08</dc:identifier>
</cp:coreProperties>
</file>